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696200" cy="5334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Indira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Gandhi </a:t>
            </a:r>
            <a:r>
              <a:rPr lang="en-US" sz="3600" dirty="0" smtClean="0"/>
              <a:t> </a:t>
            </a:r>
            <a:r>
              <a:rPr lang="en-US" sz="2000" dirty="0" smtClean="0"/>
              <a:t>(19 November 1917 – 31 October 1984)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685800"/>
            <a:ext cx="8991600" cy="59436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She was brought up in an environment with great exposure to              the political figures of the day 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Particularly influenced by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Jawaharlal Nehru)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her father.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She took as a political role model, 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Joan of Arc </a:t>
            </a:r>
            <a:r>
              <a:rPr lang="en-US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and expressed    the hope that one day she would lead her people to 	freedom like the French saint.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After her father’s death in 1964, she became as a Minister of Information and Broadcasting in </a:t>
            </a:r>
            <a:r>
              <a:rPr lang="en-US" sz="2400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Lal</a:t>
            </a:r>
            <a:r>
              <a:rPr lang="en-US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Bahadur</a:t>
            </a:r>
            <a:r>
              <a:rPr lang="en-US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Shastri’s</a:t>
            </a:r>
            <a:r>
              <a:rPr lang="en-US" sz="240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cabinet</a:t>
            </a:r>
            <a:r>
              <a:rPr lang="en-US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After, </a:t>
            </a:r>
            <a:r>
              <a:rPr lang="en-US" sz="2400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Shastri</a:t>
            </a:r>
            <a:r>
              <a:rPr lang="en-US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died unexpectedly - with the help of Congress Party President, K. </a:t>
            </a:r>
            <a:r>
              <a:rPr lang="en-US" sz="2400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Kamaraj</a:t>
            </a:r>
            <a:r>
              <a:rPr lang="en-US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Indira</a:t>
            </a:r>
            <a:r>
              <a:rPr lang="en-US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Gandhi was chosen to be the new Prime Minister of India in 1966.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She was sworn in on January 1966, and accordingly become the youngest Prime Minister of the country. </a:t>
            </a:r>
            <a:endParaRPr lang="en-US" sz="2400" dirty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7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Her Populist Prime </a:t>
            </a:r>
            <a:r>
              <a:rPr lang="en-US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Ministership</a:t>
            </a:r>
            <a:endParaRPr lang="en-US" dirty="0" smtClean="0">
              <a:solidFill>
                <a:srgbClr val="00B050"/>
              </a:solidFill>
              <a:latin typeface="Cambria Math" pitchFamily="18" charset="0"/>
              <a:ea typeface="Cambria Math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Indria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attracted significant electoral popularity helped by her personality and populist economic measures.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She introduced more left-wing economic policies and sought to promote agricultural productivity.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She abolished Privy Purses.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In 1969, Prime Minister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Indira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Gandhi announced the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nationalisation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of 14 banks.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In 1971, she led India to a decisive victory in a war with Pakistan in East Pakistan. This led to the creation of Bangladesh.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In 1974, India completed their own nuclear bomb</a:t>
            </a:r>
            <a:r>
              <a:rPr lang="en-US" sz="2400" dirty="0" smtClean="0"/>
              <a:t>.</a:t>
            </a:r>
            <a:endParaRPr lang="en-US" sz="2400" dirty="0">
              <a:solidFill>
                <a:srgbClr val="00B050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553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/>
              <a:t>Her Domestic Policy (1966-1967) </a:t>
            </a:r>
          </a:p>
          <a:p>
            <a:pPr>
              <a:buFont typeface="Wingdings" pitchFamily="2" charset="2"/>
              <a:buChar char="v"/>
            </a:pPr>
            <a:r>
              <a:rPr lang="en-US" sz="2400" b="1" dirty="0" smtClean="0"/>
              <a:t>Devaluation of Indian currency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	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To promote export and trade in the foreign market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       Initiated as a form of respite from economic hardships for    	the repaying of a $400 million loan for food imports amidst 	severe drought, shortage of adequate rainfall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        Agricultural stagnation between 1964 and 1966.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       Devalued the Indian currency by 36%, much more than the 	World Bank suggestions of only 15- 20%</a:t>
            </a:r>
          </a:p>
          <a:p>
            <a:pPr algn="just">
              <a:buNone/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Her Second Term (</a:t>
            </a:r>
            <a:r>
              <a:rPr lang="en-US" sz="2400" dirty="0" smtClean="0"/>
              <a:t>1967-1971)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b="1" dirty="0" smtClean="0"/>
              <a:t>Abolition of Privy the Purse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/>
              <a:t>	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The Privy Purse and privileges were established in 1948 and received Constitutional support in 1950.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      It was primarily meant to provide a tax-free compensation to the 565 erstwhile rulers of princely states, as a reward for giving up their Princedom</a:t>
            </a:r>
            <a:endParaRPr lang="en-US" sz="2400" b="1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With her landslide victory in the general elections of 1971.</a:t>
            </a:r>
          </a:p>
          <a:p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26</a:t>
            </a:r>
            <a:r>
              <a:rPr lang="en-US" sz="2400" baseline="30000" dirty="0" smtClean="0">
                <a:latin typeface="Cambria Math" pitchFamily="18" charset="0"/>
                <a:ea typeface="Cambria Math" pitchFamily="18" charset="0"/>
              </a:rPr>
              <a:t>th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Constitutional Amendment Act of 1971 terminated the Privy Purse and associated privileges.</a:t>
            </a:r>
          </a:p>
          <a:p>
            <a:pPr>
              <a:buNone/>
            </a:pPr>
            <a:r>
              <a:rPr lang="en-US" sz="2400" b="1" dirty="0" err="1" smtClean="0">
                <a:latin typeface="Cambria Math" pitchFamily="18" charset="0"/>
                <a:ea typeface="Cambria Math" pitchFamily="18" charset="0"/>
              </a:rPr>
              <a:t>Nationalisation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 of Banks</a:t>
            </a:r>
          </a:p>
          <a:p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Intention was the removal of monetary control by the few.</a:t>
            </a:r>
          </a:p>
          <a:p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Provision of adequate credit for agricultural and small industry.</a:t>
            </a:r>
          </a:p>
          <a:p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Rapid expansion of banking services to rural areas.</a:t>
            </a:r>
          </a:p>
          <a:p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Complete government ownership of banks.</a:t>
            </a:r>
          </a:p>
          <a:p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14 major banks for the betterment and welfare of the society and extension of loan facilities to the impoverished sections.</a:t>
            </a:r>
          </a:p>
          <a:p>
            <a:pPr>
              <a:buNone/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Her Third Term (</a:t>
            </a:r>
            <a:r>
              <a:rPr lang="en-US" sz="2400" dirty="0" smtClean="0"/>
              <a:t>1971-1977 )</a:t>
            </a:r>
          </a:p>
          <a:p>
            <a:pPr>
              <a:buNone/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“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</a:rPr>
              <a:t>Garibi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</a:rPr>
              <a:t>Hatao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”, or “eradicate poverty”</a:t>
            </a:r>
            <a:endParaRPr lang="en-US" sz="2400" b="1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Authoritarian Leanings and Imprisonment</a:t>
            </a:r>
          </a:p>
          <a:p>
            <a:pPr algn="just"/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Gandhi was criticized for authoritarian tendencies and government corruption under her rule</a:t>
            </a:r>
          </a:p>
          <a:p>
            <a:pPr algn="just"/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In 1975, the Allahabad High Court found her guilty of dishonest election practices, excessive election expenditure and of using government resources for party purposes. </a:t>
            </a:r>
          </a:p>
          <a:p>
            <a:pPr algn="just"/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Instead of resigning, Gandhi declared a state of emergency (June 25, 1975-March 1977) </a:t>
            </a:r>
            <a:r>
              <a:rPr lang="en-US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(21-month state of emergency)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and imprisoned thousands of her opponents.</a:t>
            </a:r>
            <a:endParaRPr lang="en-US" sz="2400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271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Indira Gandhi  (19 November 1917 – 31 October 1984)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Indira Gandhi  (19 November 1917 – 31 October 1984)</dc:title>
  <dc:creator>user</dc:creator>
  <cp:lastModifiedBy>user</cp:lastModifiedBy>
  <cp:revision>15</cp:revision>
  <dcterms:created xsi:type="dcterms:W3CDTF">2006-08-16T00:00:00Z</dcterms:created>
  <dcterms:modified xsi:type="dcterms:W3CDTF">2018-01-04T16:37:07Z</dcterms:modified>
</cp:coreProperties>
</file>